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3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ca5a42c52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ca5a42c52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1ca5a42c52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1ca5a42c52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1caa5b64d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1caa5b64d7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1ca5a42c52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1ca5a42c52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1ca5a42c52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1ca5a42c52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1ca5a42c52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1ca5a42c52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1caa5b64d7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1caa5b64d7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Disability Project</a:t>
            </a:r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your disability?</a:t>
            </a:r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the definition of your disability? And in your own words?</a:t>
            </a:r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body" idx="1"/>
          </p:nvPr>
        </p:nvSpPr>
        <p:spPr>
          <a:xfrm>
            <a:off x="276425" y="1500125"/>
            <a:ext cx="4167900" cy="3019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Dictionary definition</a:t>
            </a:r>
            <a:endParaRPr/>
          </a:p>
        </p:txBody>
      </p:sp>
      <p:sp>
        <p:nvSpPr>
          <p:cNvPr id="68" name="Google Shape;68;p15"/>
          <p:cNvSpPr txBox="1"/>
          <p:nvPr/>
        </p:nvSpPr>
        <p:spPr>
          <a:xfrm>
            <a:off x="5092775" y="1605725"/>
            <a:ext cx="3739500" cy="301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9" name="Google Shape;69;p15"/>
          <p:cNvSpPr txBox="1"/>
          <p:nvPr/>
        </p:nvSpPr>
        <p:spPr>
          <a:xfrm>
            <a:off x="4700600" y="1485050"/>
            <a:ext cx="3966900" cy="301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OWN WORDS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are some specific challenges a person with this disability may need to overcome?</a:t>
            </a:r>
            <a:endParaRPr/>
          </a:p>
        </p:txBody>
      </p:sp>
      <p:sp>
        <p:nvSpPr>
          <p:cNvPr id="75" name="Google Shape;75;p16"/>
          <p:cNvSpPr txBox="1">
            <a:spLocks noGrp="1"/>
          </p:cNvSpPr>
          <p:nvPr>
            <p:ph type="body" idx="1"/>
          </p:nvPr>
        </p:nvSpPr>
        <p:spPr>
          <a:xfrm>
            <a:off x="311700" y="1828799"/>
            <a:ext cx="8520600" cy="27400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does your disability affect you?</a:t>
            </a:r>
            <a:endParaRPr/>
          </a:p>
        </p:txBody>
      </p:sp>
      <p:sp>
        <p:nvSpPr>
          <p:cNvPr id="81" name="Google Shape;81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do you cope with your disability?</a:t>
            </a:r>
            <a:endParaRPr/>
          </a:p>
        </p:txBody>
      </p:sp>
      <p:sp>
        <p:nvSpPr>
          <p:cNvPr id="87" name="Google Shape;87;p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Famous people with your disability</a:t>
            </a:r>
            <a:endParaRPr/>
          </a:p>
        </p:txBody>
      </p:sp>
      <p:sp>
        <p:nvSpPr>
          <p:cNvPr id="93" name="Google Shape;93;p1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one thing you never knew about this disability that you learned from doing this research?</a:t>
            </a:r>
            <a:endParaRPr/>
          </a:p>
        </p:txBody>
      </p:sp>
      <p:sp>
        <p:nvSpPr>
          <p:cNvPr id="99" name="Google Shape;99;p20"/>
          <p:cNvSpPr txBox="1">
            <a:spLocks noGrp="1"/>
          </p:cNvSpPr>
          <p:nvPr>
            <p:ph type="body" idx="1"/>
          </p:nvPr>
        </p:nvSpPr>
        <p:spPr>
          <a:xfrm>
            <a:off x="311700" y="1712685"/>
            <a:ext cx="8520600" cy="285618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78</Words>
  <Application>Microsoft Office PowerPoint</Application>
  <PresentationFormat>On-screen Show (16:9)</PresentationFormat>
  <Paragraphs>10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Arial</vt:lpstr>
      <vt:lpstr>Simple Light</vt:lpstr>
      <vt:lpstr>Disability Project</vt:lpstr>
      <vt:lpstr>What is your disability?</vt:lpstr>
      <vt:lpstr>What is the definition of your disability? And in your own words?</vt:lpstr>
      <vt:lpstr>What are some specific challenges a person with this disability may need to overcome?</vt:lpstr>
      <vt:lpstr>How does your disability affect you?</vt:lpstr>
      <vt:lpstr>How do you cope with your disability?</vt:lpstr>
      <vt:lpstr>Famous people with your disability</vt:lpstr>
      <vt:lpstr>What is one thing you never knew about this disability that you learned from doing this research?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Disability Project</dc:title>
  <dc:creator>Beck, Ashley</dc:creator>
  <cp:lastModifiedBy>Higley, Anne Frances</cp:lastModifiedBy>
  <cp:revision>2</cp:revision>
  <dcterms:modified xsi:type="dcterms:W3CDTF">2019-04-18T18:02:52Z</dcterms:modified>
</cp:coreProperties>
</file>