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ca5a42c5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ca5a42c5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ca5a42c5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ca5a42c5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caa5b64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caa5b64d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ca5a42c5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ca5a42c5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ca5a42c5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ca5a42c5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ca5a42c5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ca5a42c5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caa5b64d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caa5b64d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Disability Project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your disability?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definition of your disability? And in your own words?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276425" y="1500125"/>
            <a:ext cx="4167900" cy="301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Dictionary definition</a:t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5092775" y="1605725"/>
            <a:ext cx="3739500" cy="30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15"/>
          <p:cNvSpPr txBox="1"/>
          <p:nvPr/>
        </p:nvSpPr>
        <p:spPr>
          <a:xfrm>
            <a:off x="4700600" y="1485050"/>
            <a:ext cx="3966900" cy="30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OWN WORDS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some specific challenges a person with this disability may need to overcome?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828799"/>
            <a:ext cx="8520600" cy="2740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your disability affect you?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you cope with your disability?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Famous people with your disability</a:t>
            </a: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one thing you never knew about this disability that you learned from doing this research?</a:t>
            </a: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712685"/>
            <a:ext cx="8520600" cy="28561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On-screen Show (16:9)</PresentationFormat>
  <Paragraphs>10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Disability Project</vt:lpstr>
      <vt:lpstr>What is your disability?</vt:lpstr>
      <vt:lpstr>What is the definition of your disability? And in your own words?</vt:lpstr>
      <vt:lpstr>What are some specific challenges a person with this disability may need to overcome?</vt:lpstr>
      <vt:lpstr>How does your disability affect you?</vt:lpstr>
      <vt:lpstr>How do you cope with your disability?</vt:lpstr>
      <vt:lpstr>Famous people with your disability</vt:lpstr>
      <vt:lpstr>What is one thing you never knew about this disability that you learned from doing this research?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Project</dc:title>
  <dc:creator>Beck, Ashley</dc:creator>
  <cp:lastModifiedBy>Higley, Anne Frances</cp:lastModifiedBy>
  <cp:revision>2</cp:revision>
  <dcterms:modified xsi:type="dcterms:W3CDTF">2019-04-18T18:02:52Z</dcterms:modified>
</cp:coreProperties>
</file>